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7" r:id="rId5"/>
    <p:sldId id="258" r:id="rId6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813545D-37A4-4D3F-864E-4200CAF38CC7}">
          <p14:sldIdLst>
            <p14:sldId id="257"/>
            <p14:sldId id="258"/>
          </p14:sldIdLst>
        </p14:section>
        <p14:section name="Sección sin título" id="{37CB3403-C459-4A2C-BEEB-F445D8056D3F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7272"/>
    <a:srgbClr val="0846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FC4198-6AFA-5749-B488-5ACD6E1ADEC4}" v="68" dt="2025-06-16T22:11:21.5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6929"/>
    <p:restoredTop sz="94775"/>
  </p:normalViewPr>
  <p:slideViewPr>
    <p:cSldViewPr snapToGrid="0">
      <p:cViewPr varScale="1">
        <p:scale>
          <a:sx n="162" d="100"/>
          <a:sy n="162" d="100"/>
        </p:scale>
        <p:origin x="216" y="3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8" d="100"/>
          <a:sy n="128" d="100"/>
        </p:scale>
        <p:origin x="5432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Pablo Arias Morales" userId="3cc88dd8-024f-456e-bb14-81183b9d977b" providerId="ADAL" clId="{25FC4198-6AFA-5749-B488-5ACD6E1ADEC4}"/>
    <pc:docChg chg="undo custSel modSld modMainMaster addSection delSection modNotesMaster">
      <pc:chgData name="Juan Pablo Arias Morales" userId="3cc88dd8-024f-456e-bb14-81183b9d977b" providerId="ADAL" clId="{25FC4198-6AFA-5749-B488-5ACD6E1ADEC4}" dt="2025-06-16T22:11:21.512" v="161" actId="167"/>
      <pc:docMkLst>
        <pc:docMk/>
      </pc:docMkLst>
      <pc:sldChg chg="modSp">
        <pc:chgData name="Juan Pablo Arias Morales" userId="3cc88dd8-024f-456e-bb14-81183b9d977b" providerId="ADAL" clId="{25FC4198-6AFA-5749-B488-5ACD6E1ADEC4}" dt="2025-06-16T21:56:41.399" v="2"/>
        <pc:sldMkLst>
          <pc:docMk/>
          <pc:sldMk cId="1002746513" sldId="257"/>
        </pc:sldMkLst>
        <pc:spChg chg="mod">
          <ac:chgData name="Juan Pablo Arias Morales" userId="3cc88dd8-024f-456e-bb14-81183b9d977b" providerId="ADAL" clId="{25FC4198-6AFA-5749-B488-5ACD6E1ADEC4}" dt="2025-06-16T21:56:41.399" v="2"/>
          <ac:spMkLst>
            <pc:docMk/>
            <pc:sldMk cId="1002746513" sldId="257"/>
            <ac:spMk id="2" creationId="{B3A1E541-0DE6-91CC-4A30-C1C80B793EDE}"/>
          </ac:spMkLst>
        </pc:spChg>
        <pc:spChg chg="mod">
          <ac:chgData name="Juan Pablo Arias Morales" userId="3cc88dd8-024f-456e-bb14-81183b9d977b" providerId="ADAL" clId="{25FC4198-6AFA-5749-B488-5ACD6E1ADEC4}" dt="2025-06-16T21:56:41.399" v="2"/>
          <ac:spMkLst>
            <pc:docMk/>
            <pc:sldMk cId="1002746513" sldId="257"/>
            <ac:spMk id="3" creationId="{1EFCF8BD-29D4-6A14-F6E8-CF30453188B0}"/>
          </ac:spMkLst>
        </pc:spChg>
      </pc:sldChg>
      <pc:sldChg chg="modSp">
        <pc:chgData name="Juan Pablo Arias Morales" userId="3cc88dd8-024f-456e-bb14-81183b9d977b" providerId="ADAL" clId="{25FC4198-6AFA-5749-B488-5ACD6E1ADEC4}" dt="2025-06-16T21:56:41.399" v="2"/>
        <pc:sldMkLst>
          <pc:docMk/>
          <pc:sldMk cId="3830281018" sldId="258"/>
        </pc:sldMkLst>
        <pc:spChg chg="mod">
          <ac:chgData name="Juan Pablo Arias Morales" userId="3cc88dd8-024f-456e-bb14-81183b9d977b" providerId="ADAL" clId="{25FC4198-6AFA-5749-B488-5ACD6E1ADEC4}" dt="2025-06-16T21:56:41.399" v="2"/>
          <ac:spMkLst>
            <pc:docMk/>
            <pc:sldMk cId="3830281018" sldId="258"/>
            <ac:spMk id="6" creationId="{F555CC10-D395-2650-56D1-3F4D63F097B8}"/>
          </ac:spMkLst>
        </pc:spChg>
        <pc:spChg chg="mod">
          <ac:chgData name="Juan Pablo Arias Morales" userId="3cc88dd8-024f-456e-bb14-81183b9d977b" providerId="ADAL" clId="{25FC4198-6AFA-5749-B488-5ACD6E1ADEC4}" dt="2025-06-16T21:56:41.399" v="2"/>
          <ac:spMkLst>
            <pc:docMk/>
            <pc:sldMk cId="3830281018" sldId="258"/>
            <ac:spMk id="7" creationId="{1862C604-487B-E0F3-8A19-22F38EBBF194}"/>
          </ac:spMkLst>
        </pc:spChg>
      </pc:sldChg>
      <pc:sldMasterChg chg="modSp mod modSldLayout">
        <pc:chgData name="Juan Pablo Arias Morales" userId="3cc88dd8-024f-456e-bb14-81183b9d977b" providerId="ADAL" clId="{25FC4198-6AFA-5749-B488-5ACD6E1ADEC4}" dt="2025-06-16T22:11:21.512" v="161" actId="167"/>
        <pc:sldMasterMkLst>
          <pc:docMk/>
          <pc:sldMasterMk cId="3367647154" sldId="2147483648"/>
        </pc:sldMasterMkLst>
        <pc:spChg chg="mod">
          <ac:chgData name="Juan Pablo Arias Morales" userId="3cc88dd8-024f-456e-bb14-81183b9d977b" providerId="ADAL" clId="{25FC4198-6AFA-5749-B488-5ACD6E1ADEC4}" dt="2025-06-16T21:59:54.063" v="13" actId="207"/>
          <ac:spMkLst>
            <pc:docMk/>
            <pc:sldMasterMk cId="3367647154" sldId="2147483648"/>
            <ac:spMk id="2" creationId="{E4307279-D14B-E1FF-4088-F26F6355C8E7}"/>
          </ac:spMkLst>
        </pc:spChg>
        <pc:spChg chg="mod">
          <ac:chgData name="Juan Pablo Arias Morales" userId="3cc88dd8-024f-456e-bb14-81183b9d977b" providerId="ADAL" clId="{25FC4198-6AFA-5749-B488-5ACD6E1ADEC4}" dt="2025-06-16T22:01:41.654" v="28" actId="2711"/>
          <ac:spMkLst>
            <pc:docMk/>
            <pc:sldMasterMk cId="3367647154" sldId="2147483648"/>
            <ac:spMk id="3" creationId="{D01688C7-846E-B367-5FA9-097AB9AB1A54}"/>
          </ac:spMkLst>
        </pc:spChg>
        <pc:picChg chg="mod">
          <ac:chgData name="Juan Pablo Arias Morales" userId="3cc88dd8-024f-456e-bb14-81183b9d977b" providerId="ADAL" clId="{25FC4198-6AFA-5749-B488-5ACD6E1ADEC4}" dt="2025-06-16T21:59:10.283" v="6" actId="14826"/>
          <ac:picMkLst>
            <pc:docMk/>
            <pc:sldMasterMk cId="3367647154" sldId="2147483648"/>
            <ac:picMk id="11" creationId="{BFFC7714-287C-FACC-49BD-26B1415A43F2}"/>
          </ac:picMkLst>
        </pc:picChg>
        <pc:sldLayoutChg chg="addSp delSp modSp mod">
          <pc:chgData name="Juan Pablo Arias Morales" userId="3cc88dd8-024f-456e-bb14-81183b9d977b" providerId="ADAL" clId="{25FC4198-6AFA-5749-B488-5ACD6E1ADEC4}" dt="2025-06-16T22:11:11.050" v="158" actId="21"/>
          <pc:sldLayoutMkLst>
            <pc:docMk/>
            <pc:sldMasterMk cId="3367647154" sldId="2147483648"/>
            <pc:sldLayoutMk cId="1578189915" sldId="2147483649"/>
          </pc:sldLayoutMkLst>
          <pc:spChg chg="mod">
            <ac:chgData name="Juan Pablo Arias Morales" userId="3cc88dd8-024f-456e-bb14-81183b9d977b" providerId="ADAL" clId="{25FC4198-6AFA-5749-B488-5ACD6E1ADEC4}" dt="2025-06-16T22:05:36.475" v="58" actId="1076"/>
            <ac:spMkLst>
              <pc:docMk/>
              <pc:sldMasterMk cId="3367647154" sldId="2147483648"/>
              <pc:sldLayoutMk cId="1578189915" sldId="2147483649"/>
              <ac:spMk id="2" creationId="{DEA8B02E-DB20-55A6-6D0B-C77ACA916B93}"/>
            </ac:spMkLst>
          </pc:spChg>
          <pc:spChg chg="mod">
            <ac:chgData name="Juan Pablo Arias Morales" userId="3cc88dd8-024f-456e-bb14-81183b9d977b" providerId="ADAL" clId="{25FC4198-6AFA-5749-B488-5ACD6E1ADEC4}" dt="2025-06-16T22:05:42.591" v="59" actId="207"/>
            <ac:spMkLst>
              <pc:docMk/>
              <pc:sldMasterMk cId="3367647154" sldId="2147483648"/>
              <pc:sldLayoutMk cId="1578189915" sldId="2147483649"/>
              <ac:spMk id="3" creationId="{E1B0F92D-61BF-A517-106C-40F340595378}"/>
            </ac:spMkLst>
          </pc:spChg>
          <pc:picChg chg="add del mod">
            <ac:chgData name="Juan Pablo Arias Morales" userId="3cc88dd8-024f-456e-bb14-81183b9d977b" providerId="ADAL" clId="{25FC4198-6AFA-5749-B488-5ACD6E1ADEC4}" dt="2025-06-16T22:11:11.050" v="158" actId="21"/>
            <ac:picMkLst>
              <pc:docMk/>
              <pc:sldMasterMk cId="3367647154" sldId="2147483648"/>
              <pc:sldLayoutMk cId="1578189915" sldId="2147483649"/>
              <ac:picMk id="9" creationId="{D8505675-92AF-BFD5-D5FD-346C1F997CE1}"/>
            </ac:picMkLst>
          </pc:picChg>
        </pc:sldLayoutChg>
        <pc:sldLayoutChg chg="modSp mod">
          <pc:chgData name="Juan Pablo Arias Morales" userId="3cc88dd8-024f-456e-bb14-81183b9d977b" providerId="ADAL" clId="{25FC4198-6AFA-5749-B488-5ACD6E1ADEC4}" dt="2025-06-16T22:03:42.875" v="34" actId="20577"/>
          <pc:sldLayoutMkLst>
            <pc:docMk/>
            <pc:sldMasterMk cId="3367647154" sldId="2147483648"/>
            <pc:sldLayoutMk cId="2271924935" sldId="2147483650"/>
          </pc:sldLayoutMkLst>
          <pc:spChg chg="mod">
            <ac:chgData name="Juan Pablo Arias Morales" userId="3cc88dd8-024f-456e-bb14-81183b9d977b" providerId="ADAL" clId="{25FC4198-6AFA-5749-B488-5ACD6E1ADEC4}" dt="2025-06-16T22:03:42.875" v="34" actId="20577"/>
            <ac:spMkLst>
              <pc:docMk/>
              <pc:sldMasterMk cId="3367647154" sldId="2147483648"/>
              <pc:sldLayoutMk cId="2271924935" sldId="2147483650"/>
              <ac:spMk id="2" creationId="{7028AA19-41E6-814A-C58A-1E955FD5AC53}"/>
            </ac:spMkLst>
          </pc:spChg>
          <pc:spChg chg="mod">
            <ac:chgData name="Juan Pablo Arias Morales" userId="3cc88dd8-024f-456e-bb14-81183b9d977b" providerId="ADAL" clId="{25FC4198-6AFA-5749-B488-5ACD6E1ADEC4}" dt="2025-06-16T21:56:41.399" v="2"/>
            <ac:spMkLst>
              <pc:docMk/>
              <pc:sldMasterMk cId="3367647154" sldId="2147483648"/>
              <pc:sldLayoutMk cId="2271924935" sldId="2147483650"/>
              <ac:spMk id="3" creationId="{647571A9-30F6-F40A-F64C-E1860BB8F131}"/>
            </ac:spMkLst>
          </pc:spChg>
        </pc:sldLayoutChg>
        <pc:sldLayoutChg chg="addSp delSp modSp mod">
          <pc:chgData name="Juan Pablo Arias Morales" userId="3cc88dd8-024f-456e-bb14-81183b9d977b" providerId="ADAL" clId="{25FC4198-6AFA-5749-B488-5ACD6E1ADEC4}" dt="2025-06-16T22:11:21.512" v="161" actId="167"/>
          <pc:sldLayoutMkLst>
            <pc:docMk/>
            <pc:sldMasterMk cId="3367647154" sldId="2147483648"/>
            <pc:sldLayoutMk cId="1793215048" sldId="2147483651"/>
          </pc:sldLayoutMkLst>
          <pc:spChg chg="mod">
            <ac:chgData name="Juan Pablo Arias Morales" userId="3cc88dd8-024f-456e-bb14-81183b9d977b" providerId="ADAL" clId="{25FC4198-6AFA-5749-B488-5ACD6E1ADEC4}" dt="2025-06-16T22:06:33.846" v="114" actId="108"/>
            <ac:spMkLst>
              <pc:docMk/>
              <pc:sldMasterMk cId="3367647154" sldId="2147483648"/>
              <pc:sldLayoutMk cId="1793215048" sldId="2147483651"/>
              <ac:spMk id="2" creationId="{9F91AD74-2EA2-6957-2658-57ED9BA1C786}"/>
            </ac:spMkLst>
          </pc:spChg>
          <pc:spChg chg="mod">
            <ac:chgData name="Juan Pablo Arias Morales" userId="3cc88dd8-024f-456e-bb14-81183b9d977b" providerId="ADAL" clId="{25FC4198-6AFA-5749-B488-5ACD6E1ADEC4}" dt="2025-06-16T22:06:17.006" v="113" actId="1037"/>
            <ac:spMkLst>
              <pc:docMk/>
              <pc:sldMasterMk cId="3367647154" sldId="2147483648"/>
              <pc:sldLayoutMk cId="1793215048" sldId="2147483651"/>
              <ac:spMk id="3" creationId="{FBD0BB60-A39C-ED71-E0F8-B174E78F71A5}"/>
            </ac:spMkLst>
          </pc:spChg>
          <pc:picChg chg="add mod">
            <ac:chgData name="Juan Pablo Arias Morales" userId="3cc88dd8-024f-456e-bb14-81183b9d977b" providerId="ADAL" clId="{25FC4198-6AFA-5749-B488-5ACD6E1ADEC4}" dt="2025-06-16T22:11:21.512" v="161" actId="167"/>
            <ac:picMkLst>
              <pc:docMk/>
              <pc:sldMasterMk cId="3367647154" sldId="2147483648"/>
              <pc:sldLayoutMk cId="1793215048" sldId="2147483651"/>
              <ac:picMk id="4" creationId="{D7912CAD-A68D-0DA2-5226-CEA9091E3C97}"/>
            </ac:picMkLst>
          </pc:picChg>
          <pc:picChg chg="del">
            <ac:chgData name="Juan Pablo Arias Morales" userId="3cc88dd8-024f-456e-bb14-81183b9d977b" providerId="ADAL" clId="{25FC4198-6AFA-5749-B488-5ACD6E1ADEC4}" dt="2025-06-16T22:04:26.954" v="42" actId="478"/>
            <ac:picMkLst>
              <pc:docMk/>
              <pc:sldMasterMk cId="3367647154" sldId="2147483648"/>
              <pc:sldLayoutMk cId="1793215048" sldId="2147483651"/>
              <ac:picMk id="8" creationId="{F9B89E4E-9328-F470-26B5-BE319B0AD4BF}"/>
            </ac:picMkLst>
          </pc:picChg>
          <pc:picChg chg="del mod">
            <ac:chgData name="Juan Pablo Arias Morales" userId="3cc88dd8-024f-456e-bb14-81183b9d977b" providerId="ADAL" clId="{25FC4198-6AFA-5749-B488-5ACD6E1ADEC4}" dt="2025-06-16T22:11:13.739" v="159" actId="478"/>
            <ac:picMkLst>
              <pc:docMk/>
              <pc:sldMasterMk cId="3367647154" sldId="2147483648"/>
              <pc:sldLayoutMk cId="1793215048" sldId="2147483651"/>
              <ac:picMk id="9" creationId="{3B32E7AB-5280-CF1E-6EB4-D823480AE1CA}"/>
            </ac:picMkLst>
          </pc:picChg>
        </pc:sldLayoutChg>
        <pc:sldLayoutChg chg="modSp">
          <pc:chgData name="Juan Pablo Arias Morales" userId="3cc88dd8-024f-456e-bb14-81183b9d977b" providerId="ADAL" clId="{25FC4198-6AFA-5749-B488-5ACD6E1ADEC4}" dt="2025-06-16T22:06:45.013" v="115" actId="108"/>
          <pc:sldLayoutMkLst>
            <pc:docMk/>
            <pc:sldMasterMk cId="3367647154" sldId="2147483648"/>
            <pc:sldLayoutMk cId="3506837766" sldId="2147483652"/>
          </pc:sldLayoutMkLst>
          <pc:spChg chg="mod">
            <ac:chgData name="Juan Pablo Arias Morales" userId="3cc88dd8-024f-456e-bb14-81183b9d977b" providerId="ADAL" clId="{25FC4198-6AFA-5749-B488-5ACD6E1ADEC4}" dt="2025-06-16T22:06:45.013" v="115" actId="108"/>
            <ac:spMkLst>
              <pc:docMk/>
              <pc:sldMasterMk cId="3367647154" sldId="2147483648"/>
              <pc:sldLayoutMk cId="3506837766" sldId="2147483652"/>
              <ac:spMk id="2" creationId="{11124C9A-897B-D327-505F-2DA362654F59}"/>
            </ac:spMkLst>
          </pc:spChg>
          <pc:spChg chg="mod">
            <ac:chgData name="Juan Pablo Arias Morales" userId="3cc88dd8-024f-456e-bb14-81183b9d977b" providerId="ADAL" clId="{25FC4198-6AFA-5749-B488-5ACD6E1ADEC4}" dt="2025-06-16T21:56:41.399" v="2"/>
            <ac:spMkLst>
              <pc:docMk/>
              <pc:sldMasterMk cId="3367647154" sldId="2147483648"/>
              <pc:sldLayoutMk cId="3506837766" sldId="2147483652"/>
              <ac:spMk id="3" creationId="{106AD349-653D-AE5E-B2CF-2F9C1EA05E12}"/>
            </ac:spMkLst>
          </pc:spChg>
          <pc:spChg chg="mod">
            <ac:chgData name="Juan Pablo Arias Morales" userId="3cc88dd8-024f-456e-bb14-81183b9d977b" providerId="ADAL" clId="{25FC4198-6AFA-5749-B488-5ACD6E1ADEC4}" dt="2025-06-16T22:03:11.557" v="29" actId="207"/>
            <ac:spMkLst>
              <pc:docMk/>
              <pc:sldMasterMk cId="3367647154" sldId="2147483648"/>
              <pc:sldLayoutMk cId="3506837766" sldId="2147483652"/>
              <ac:spMk id="4" creationId="{C758D434-53AD-8F1D-204E-92178F9B50FB}"/>
            </ac:spMkLst>
          </pc:spChg>
        </pc:sldLayoutChg>
        <pc:sldLayoutChg chg="modSp">
          <pc:chgData name="Juan Pablo Arias Morales" userId="3cc88dd8-024f-456e-bb14-81183b9d977b" providerId="ADAL" clId="{25FC4198-6AFA-5749-B488-5ACD6E1ADEC4}" dt="2025-06-16T22:06:48.206" v="116" actId="108"/>
          <pc:sldLayoutMkLst>
            <pc:docMk/>
            <pc:sldMasterMk cId="3367647154" sldId="2147483648"/>
            <pc:sldLayoutMk cId="1579624268" sldId="2147483653"/>
          </pc:sldLayoutMkLst>
          <pc:spChg chg="mod">
            <ac:chgData name="Juan Pablo Arias Morales" userId="3cc88dd8-024f-456e-bb14-81183b9d977b" providerId="ADAL" clId="{25FC4198-6AFA-5749-B488-5ACD6E1ADEC4}" dt="2025-06-16T22:06:48.206" v="116" actId="108"/>
            <ac:spMkLst>
              <pc:docMk/>
              <pc:sldMasterMk cId="3367647154" sldId="2147483648"/>
              <pc:sldLayoutMk cId="1579624268" sldId="2147483653"/>
              <ac:spMk id="2" creationId="{E8DA7347-0D19-AD7F-F718-6237C48EBA3A}"/>
            </ac:spMkLst>
          </pc:spChg>
          <pc:spChg chg="mod">
            <ac:chgData name="Juan Pablo Arias Morales" userId="3cc88dd8-024f-456e-bb14-81183b9d977b" providerId="ADAL" clId="{25FC4198-6AFA-5749-B488-5ACD6E1ADEC4}" dt="2025-06-16T21:56:41.399" v="2"/>
            <ac:spMkLst>
              <pc:docMk/>
              <pc:sldMasterMk cId="3367647154" sldId="2147483648"/>
              <pc:sldLayoutMk cId="1579624268" sldId="2147483653"/>
              <ac:spMk id="3" creationId="{30067A2D-79A3-C006-B4B5-0595C23AF233}"/>
            </ac:spMkLst>
          </pc:spChg>
          <pc:spChg chg="mod">
            <ac:chgData name="Juan Pablo Arias Morales" userId="3cc88dd8-024f-456e-bb14-81183b9d977b" providerId="ADAL" clId="{25FC4198-6AFA-5749-B488-5ACD6E1ADEC4}" dt="2025-06-16T21:56:41.399" v="2"/>
            <ac:spMkLst>
              <pc:docMk/>
              <pc:sldMasterMk cId="3367647154" sldId="2147483648"/>
              <pc:sldLayoutMk cId="1579624268" sldId="2147483653"/>
              <ac:spMk id="4" creationId="{080B4F01-0441-FF09-7AE3-90E131DC2F12}"/>
            </ac:spMkLst>
          </pc:spChg>
          <pc:spChg chg="mod">
            <ac:chgData name="Juan Pablo Arias Morales" userId="3cc88dd8-024f-456e-bb14-81183b9d977b" providerId="ADAL" clId="{25FC4198-6AFA-5749-B488-5ACD6E1ADEC4}" dt="2025-06-16T21:56:41.399" v="2"/>
            <ac:spMkLst>
              <pc:docMk/>
              <pc:sldMasterMk cId="3367647154" sldId="2147483648"/>
              <pc:sldLayoutMk cId="1579624268" sldId="2147483653"/>
              <ac:spMk id="5" creationId="{CC33BC44-1896-ACB1-BBA8-76723F985514}"/>
            </ac:spMkLst>
          </pc:spChg>
          <pc:spChg chg="mod">
            <ac:chgData name="Juan Pablo Arias Morales" userId="3cc88dd8-024f-456e-bb14-81183b9d977b" providerId="ADAL" clId="{25FC4198-6AFA-5749-B488-5ACD6E1ADEC4}" dt="2025-06-16T21:56:41.399" v="2"/>
            <ac:spMkLst>
              <pc:docMk/>
              <pc:sldMasterMk cId="3367647154" sldId="2147483648"/>
              <pc:sldLayoutMk cId="1579624268" sldId="2147483653"/>
              <ac:spMk id="6" creationId="{768B89CD-FB02-4D61-035B-BE2B77AE883E}"/>
            </ac:spMkLst>
          </pc:spChg>
        </pc:sldLayoutChg>
        <pc:sldLayoutChg chg="modSp">
          <pc:chgData name="Juan Pablo Arias Morales" userId="3cc88dd8-024f-456e-bb14-81183b9d977b" providerId="ADAL" clId="{25FC4198-6AFA-5749-B488-5ACD6E1ADEC4}" dt="2025-06-16T22:06:56.300" v="117" actId="108"/>
          <pc:sldLayoutMkLst>
            <pc:docMk/>
            <pc:sldMasterMk cId="3367647154" sldId="2147483648"/>
            <pc:sldLayoutMk cId="508120543" sldId="2147483654"/>
          </pc:sldLayoutMkLst>
          <pc:spChg chg="mod">
            <ac:chgData name="Juan Pablo Arias Morales" userId="3cc88dd8-024f-456e-bb14-81183b9d977b" providerId="ADAL" clId="{25FC4198-6AFA-5749-B488-5ACD6E1ADEC4}" dt="2025-06-16T22:06:56.300" v="117" actId="108"/>
            <ac:spMkLst>
              <pc:docMk/>
              <pc:sldMasterMk cId="3367647154" sldId="2147483648"/>
              <pc:sldLayoutMk cId="508120543" sldId="2147483654"/>
              <ac:spMk id="2" creationId="{6B37CC0B-ECCF-7577-A5A8-FC86A0D05087}"/>
            </ac:spMkLst>
          </pc:spChg>
        </pc:sldLayoutChg>
        <pc:sldLayoutChg chg="modSp">
          <pc:chgData name="Juan Pablo Arias Morales" userId="3cc88dd8-024f-456e-bb14-81183b9d977b" providerId="ADAL" clId="{25FC4198-6AFA-5749-B488-5ACD6E1ADEC4}" dt="2025-06-16T22:07:20.382" v="129" actId="404"/>
          <pc:sldLayoutMkLst>
            <pc:docMk/>
            <pc:sldMasterMk cId="3367647154" sldId="2147483648"/>
            <pc:sldLayoutMk cId="3738552162" sldId="2147483656"/>
          </pc:sldLayoutMkLst>
          <pc:spChg chg="mod">
            <ac:chgData name="Juan Pablo Arias Morales" userId="3cc88dd8-024f-456e-bb14-81183b9d977b" providerId="ADAL" clId="{25FC4198-6AFA-5749-B488-5ACD6E1ADEC4}" dt="2025-06-16T22:07:20.382" v="129" actId="404"/>
            <ac:spMkLst>
              <pc:docMk/>
              <pc:sldMasterMk cId="3367647154" sldId="2147483648"/>
              <pc:sldLayoutMk cId="3738552162" sldId="2147483656"/>
              <ac:spMk id="2" creationId="{76B11958-BDCC-3072-FF77-1B38CCB62090}"/>
            </ac:spMkLst>
          </pc:spChg>
          <pc:spChg chg="mod">
            <ac:chgData name="Juan Pablo Arias Morales" userId="3cc88dd8-024f-456e-bb14-81183b9d977b" providerId="ADAL" clId="{25FC4198-6AFA-5749-B488-5ACD6E1ADEC4}" dt="2025-06-16T21:56:41.399" v="2"/>
            <ac:spMkLst>
              <pc:docMk/>
              <pc:sldMasterMk cId="3367647154" sldId="2147483648"/>
              <pc:sldLayoutMk cId="3738552162" sldId="2147483656"/>
              <ac:spMk id="3" creationId="{07893CF1-781A-94D2-3E92-D98B5C347201}"/>
            </ac:spMkLst>
          </pc:spChg>
          <pc:spChg chg="mod">
            <ac:chgData name="Juan Pablo Arias Morales" userId="3cc88dd8-024f-456e-bb14-81183b9d977b" providerId="ADAL" clId="{25FC4198-6AFA-5749-B488-5ACD6E1ADEC4}" dt="2025-06-16T21:56:41.399" v="2"/>
            <ac:spMkLst>
              <pc:docMk/>
              <pc:sldMasterMk cId="3367647154" sldId="2147483648"/>
              <pc:sldLayoutMk cId="3738552162" sldId="2147483656"/>
              <ac:spMk id="4" creationId="{EB9B9B51-3DC8-70EE-0805-ED82F336EC29}"/>
            </ac:spMkLst>
          </pc:spChg>
        </pc:sldLayoutChg>
        <pc:sldLayoutChg chg="modSp">
          <pc:chgData name="Juan Pablo Arias Morales" userId="3cc88dd8-024f-456e-bb14-81183b9d977b" providerId="ADAL" clId="{25FC4198-6AFA-5749-B488-5ACD6E1ADEC4}" dt="2025-06-16T22:07:28.309" v="130" actId="108"/>
          <pc:sldLayoutMkLst>
            <pc:docMk/>
            <pc:sldMasterMk cId="3367647154" sldId="2147483648"/>
            <pc:sldLayoutMk cId="911063314" sldId="2147483657"/>
          </pc:sldLayoutMkLst>
          <pc:spChg chg="mod">
            <ac:chgData name="Juan Pablo Arias Morales" userId="3cc88dd8-024f-456e-bb14-81183b9d977b" providerId="ADAL" clId="{25FC4198-6AFA-5749-B488-5ACD6E1ADEC4}" dt="2025-06-16T22:07:28.309" v="130" actId="108"/>
            <ac:spMkLst>
              <pc:docMk/>
              <pc:sldMasterMk cId="3367647154" sldId="2147483648"/>
              <pc:sldLayoutMk cId="911063314" sldId="2147483657"/>
              <ac:spMk id="2" creationId="{1E0A49FD-8A25-14A3-53CA-787DF21AE628}"/>
            </ac:spMkLst>
          </pc:spChg>
          <pc:spChg chg="mod">
            <ac:chgData name="Juan Pablo Arias Morales" userId="3cc88dd8-024f-456e-bb14-81183b9d977b" providerId="ADAL" clId="{25FC4198-6AFA-5749-B488-5ACD6E1ADEC4}" dt="2025-06-16T21:56:41.399" v="2"/>
            <ac:spMkLst>
              <pc:docMk/>
              <pc:sldMasterMk cId="3367647154" sldId="2147483648"/>
              <pc:sldLayoutMk cId="911063314" sldId="2147483657"/>
              <ac:spMk id="3" creationId="{7485F05E-DE18-B9FD-540E-DA60915805C7}"/>
            </ac:spMkLst>
          </pc:spChg>
          <pc:spChg chg="mod">
            <ac:chgData name="Juan Pablo Arias Morales" userId="3cc88dd8-024f-456e-bb14-81183b9d977b" providerId="ADAL" clId="{25FC4198-6AFA-5749-B488-5ACD6E1ADEC4}" dt="2025-06-16T21:56:41.399" v="2"/>
            <ac:spMkLst>
              <pc:docMk/>
              <pc:sldMasterMk cId="3367647154" sldId="2147483648"/>
              <pc:sldLayoutMk cId="911063314" sldId="2147483657"/>
              <ac:spMk id="4" creationId="{4C98DC05-20F1-FA13-160A-ABD51631C8D2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393B77C-24D4-2E9B-3DCE-4DE55EAABF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0CB2BD1-D1FC-5A4E-ACEC-D2D2E196EBA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F8FBE-47B6-BD4A-85AE-56BBFCB1F0B8}" type="datetimeFigureOut">
              <a:rPr lang="es-CR" smtClean="0"/>
              <a:t>16/6/25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A4BC9D6-4BF6-B662-E43D-55DB223860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2A03E5D-6344-4F10-3436-FA2FE40F0F1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96151-CC83-8E44-A15C-C0F20331432C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893909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Montserrat" pitchFamily="2" charset="77"/>
              </a:defRPr>
            </a:lvl1pPr>
          </a:lstStyle>
          <a:p>
            <a:endParaRPr lang="es-CR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Montserrat" pitchFamily="2" charset="77"/>
              </a:defRPr>
            </a:lvl1pPr>
          </a:lstStyle>
          <a:p>
            <a:fld id="{017E158F-6289-7D46-97DE-E3522E9A067D}" type="datetimeFigureOut">
              <a:rPr lang="es-CR" smtClean="0"/>
              <a:pPr/>
              <a:t>16/6/25</a:t>
            </a:fld>
            <a:endParaRPr lang="es-CR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Montserrat" pitchFamily="2" charset="77"/>
              </a:defRPr>
            </a:lvl1pPr>
          </a:lstStyle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Montserrat" pitchFamily="2" charset="77"/>
              </a:defRPr>
            </a:lvl1pPr>
          </a:lstStyle>
          <a:p>
            <a:fld id="{31490EEB-D053-2C47-BE1B-9D038FB7F5A8}" type="slidenum">
              <a:rPr lang="es-CR" smtClean="0"/>
              <a:pPr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108540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1" i="0" kern="1200">
        <a:solidFill>
          <a:schemeClr val="tx1"/>
        </a:solidFill>
        <a:latin typeface="Montserrat" pitchFamily="2" charset="77"/>
        <a:ea typeface="+mn-ea"/>
        <a:cs typeface="+mn-cs"/>
      </a:defRPr>
    </a:lvl1pPr>
    <a:lvl2pPr marL="457200" algn="l" defTabSz="914400" rtl="0" eaLnBrk="1" latinLnBrk="0" hangingPunct="1">
      <a:defRPr sz="1200" b="1" i="0" kern="1200">
        <a:solidFill>
          <a:schemeClr val="tx1"/>
        </a:solidFill>
        <a:latin typeface="Montserrat" pitchFamily="2" charset="77"/>
        <a:ea typeface="+mn-ea"/>
        <a:cs typeface="+mn-cs"/>
      </a:defRPr>
    </a:lvl2pPr>
    <a:lvl3pPr marL="914400" algn="l" defTabSz="914400" rtl="0" eaLnBrk="1" latinLnBrk="0" hangingPunct="1">
      <a:defRPr sz="1200" b="1" i="0" kern="1200">
        <a:solidFill>
          <a:schemeClr val="tx1"/>
        </a:solidFill>
        <a:latin typeface="Montserrat" pitchFamily="2" charset="77"/>
        <a:ea typeface="+mn-ea"/>
        <a:cs typeface="+mn-cs"/>
      </a:defRPr>
    </a:lvl3pPr>
    <a:lvl4pPr marL="1371600" algn="l" defTabSz="914400" rtl="0" eaLnBrk="1" latinLnBrk="0" hangingPunct="1">
      <a:defRPr sz="1200" b="1" i="0" kern="1200">
        <a:solidFill>
          <a:schemeClr val="tx1"/>
        </a:solidFill>
        <a:latin typeface="Montserrat" pitchFamily="2" charset="77"/>
        <a:ea typeface="+mn-ea"/>
        <a:cs typeface="+mn-cs"/>
      </a:defRPr>
    </a:lvl4pPr>
    <a:lvl5pPr marL="1828800" algn="l" defTabSz="914400" rtl="0" eaLnBrk="1" latinLnBrk="0" hangingPunct="1">
      <a:defRPr sz="1200" b="1" i="0" kern="1200">
        <a:solidFill>
          <a:schemeClr val="tx1"/>
        </a:solidFill>
        <a:latin typeface="Montserrat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490EEB-D053-2C47-BE1B-9D038FB7F5A8}" type="slidenum">
              <a:rPr lang="es-CR" smtClean="0"/>
              <a:t>1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663846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D8505675-92AF-BFD5-D5FD-346C1F997CE1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-7883" y="-7883"/>
            <a:ext cx="12209630" cy="686588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DEA8B02E-DB20-55A6-6D0B-C77ACA916B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14728" y="1931831"/>
            <a:ext cx="9144000" cy="2387600"/>
          </a:xfrm>
        </p:spPr>
        <p:txBody>
          <a:bodyPr anchor="b">
            <a:normAutofit/>
          </a:bodyPr>
          <a:lstStyle>
            <a:lvl1pPr algn="l">
              <a:defRPr sz="4400" b="1" i="0">
                <a:solidFill>
                  <a:schemeClr val="bg2">
                    <a:lumMod val="50000"/>
                  </a:schemeClr>
                </a:solidFill>
                <a:latin typeface="Montserrat" pitchFamily="2" charset="77"/>
                <a:cs typeface="Arial" panose="020B0604020202020204" pitchFamily="34" charset="0"/>
              </a:defRPr>
            </a:lvl1pPr>
          </a:lstStyle>
          <a:p>
            <a:r>
              <a:rPr lang="es-MX" dirty="0"/>
              <a:t>HAZ CLIC PARA MODIFICAR EL ESTILO DE TÍTULO DEL PATRÓN</a:t>
            </a:r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B0F92D-61BF-A517-106C-40F3405953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728" y="4411506"/>
            <a:ext cx="9144000" cy="1207029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bg2">
                    <a:lumMod val="50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 dirty="0"/>
              <a:t>Haz clic para editar el estilo de subtítulo del patrón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578189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28AA19-41E6-814A-C58A-1E955FD5A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CR" sz="4000" b="1" i="0" kern="1200" dirty="0">
                <a:solidFill>
                  <a:schemeClr val="bg2">
                    <a:lumMod val="25000"/>
                  </a:schemeClr>
                </a:solidFill>
                <a:latin typeface="Montserrat" pitchFamily="2" charset="77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MX" dirty="0"/>
              <a:t>HAZ CLIC PARA MODIFICAR EL ESTILO DE TÍTULO DEL PATRÓN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7571A9-30F6-F40A-F64C-E1860BB8F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7192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D7912CAD-A68D-0DA2-5226-CEA9091E3C97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2"/>
          <a:stretch/>
        </p:blipFill>
        <p:spPr>
          <a:xfrm>
            <a:off x="-7883" y="-7883"/>
            <a:ext cx="12209630" cy="6865883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F91AD74-2EA2-6957-2658-57ED9BA1C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1810" y="1325559"/>
            <a:ext cx="9428917" cy="2852737"/>
          </a:xfrm>
        </p:spPr>
        <p:txBody>
          <a:bodyPr anchor="b"/>
          <a:lstStyle>
            <a:lvl1pPr algn="ctr">
              <a:defRPr lang="es-MX" sz="4400" b="1" i="0" kern="1200" dirty="0">
                <a:solidFill>
                  <a:schemeClr val="bg2">
                    <a:lumMod val="50000"/>
                  </a:schemeClr>
                </a:solidFill>
                <a:latin typeface="Montserrat" pitchFamily="2" charset="77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MX" dirty="0"/>
              <a:t>Haz clic para modificar el estilo de título del patrón</a:t>
            </a:r>
            <a:endParaRPr lang="es-CR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BD0BB60-A39C-ED71-E0F8-B174E78F7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1810" y="4201376"/>
            <a:ext cx="9443907" cy="1098754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793215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124C9A-897B-D327-505F-2DA362654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CR" sz="4000" b="1" i="0" kern="1200" dirty="0">
                <a:solidFill>
                  <a:schemeClr val="bg2">
                    <a:lumMod val="25000"/>
                  </a:schemeClr>
                </a:solidFill>
                <a:latin typeface="Montserrat" pitchFamily="2" charset="77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MX" dirty="0"/>
              <a:t>Haz clic para modificar el estilo de título del patrón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6AD349-653D-AE5E-B2CF-2F9C1EA05E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22019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758D434-53AD-8F1D-204E-92178F9B5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22019"/>
          </a:xfrm>
        </p:spPr>
        <p:txBody>
          <a:bodyPr/>
          <a:lstStyle>
            <a:lvl1pPr>
              <a:defRPr b="0" i="0">
                <a:solidFill>
                  <a:schemeClr val="bg2">
                    <a:lumMod val="25000"/>
                  </a:schemeClr>
                </a:solidFill>
              </a:defRPr>
            </a:lvl1pPr>
            <a:lvl2pPr>
              <a:defRPr b="0" i="0">
                <a:solidFill>
                  <a:schemeClr val="bg2">
                    <a:lumMod val="25000"/>
                  </a:schemeClr>
                </a:solidFill>
              </a:defRPr>
            </a:lvl2pPr>
            <a:lvl3pPr>
              <a:defRPr b="0" i="0">
                <a:solidFill>
                  <a:schemeClr val="bg2">
                    <a:lumMod val="25000"/>
                  </a:schemeClr>
                </a:solidFill>
              </a:defRPr>
            </a:lvl3pPr>
            <a:lvl4pPr>
              <a:defRPr b="0" i="0">
                <a:solidFill>
                  <a:schemeClr val="bg2">
                    <a:lumMod val="25000"/>
                  </a:schemeClr>
                </a:solidFill>
              </a:defRPr>
            </a:lvl4pPr>
            <a:lvl5pPr>
              <a:defRPr b="0" i="0">
                <a:solidFill>
                  <a:schemeClr val="bg2">
                    <a:lumMod val="25000"/>
                  </a:schemeClr>
                </a:solidFill>
              </a:defRPr>
            </a:lvl5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506837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DA7347-0D19-AD7F-F718-6237C48EB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CR" sz="4000" b="1" i="0" kern="1200" dirty="0">
                <a:solidFill>
                  <a:schemeClr val="bg2">
                    <a:lumMod val="25000"/>
                  </a:schemeClr>
                </a:solidFill>
                <a:latin typeface="Montserrat" pitchFamily="2" charset="77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MX" dirty="0"/>
              <a:t>Haz clic para modificar el estilo de título del patrón</a:t>
            </a:r>
            <a:endParaRPr lang="es-CR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0067A2D-79A3-C006-B4B5-0595C23AF2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80B4F01-0441-FF09-7AE3-90E131DC2F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42569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R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C33BC44-1896-ACB1-BBA8-76723F9855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 dirty="0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68B89CD-FB02-4D61-035B-BE2B77AE88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42569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579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37CC0B-ECCF-7577-A5A8-FC86A0D05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s-CR" sz="4000" b="1" i="0" kern="1200" dirty="0">
                <a:solidFill>
                  <a:schemeClr val="bg2">
                    <a:lumMod val="25000"/>
                  </a:schemeClr>
                </a:solidFill>
                <a:latin typeface="Montserrat" pitchFamily="2" charset="77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MX" dirty="0"/>
              <a:t>Haz clic para modificar el estilo de título del patrón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50812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5103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B11958-BDCC-3072-FF77-1B38CCB62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CR" sz="2800" b="1" i="0" kern="1200" spc="0" dirty="0">
                <a:solidFill>
                  <a:schemeClr val="bg2">
                    <a:lumMod val="25000"/>
                  </a:schemeClr>
                </a:solidFill>
                <a:latin typeface="Montserrat" pitchFamily="2" charset="77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MX" dirty="0"/>
              <a:t>Haz clic para modificar el estilo de título del patrón</a:t>
            </a:r>
            <a:endParaRPr lang="es-C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7893CF1-781A-94D2-3E92-D98B5C347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 b="0" i="0"/>
            </a:lvl1pPr>
            <a:lvl2pPr>
              <a:defRPr sz="2800" b="0" i="0"/>
            </a:lvl2pPr>
            <a:lvl3pPr>
              <a:defRPr sz="2400" b="0" i="0"/>
            </a:lvl3pPr>
            <a:lvl4pPr>
              <a:defRPr sz="2000" b="0" i="0"/>
            </a:lvl4pPr>
            <a:lvl5pPr>
              <a:defRPr sz="2000" b="0" i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R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B9B9B51-3DC8-70EE-0805-ED82F336EC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="0" i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73855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0A49FD-8A25-14A3-53CA-787DF21AE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s-CR" sz="2800" b="1" i="0" kern="1200" spc="0" dirty="0">
                <a:solidFill>
                  <a:schemeClr val="bg2">
                    <a:lumMod val="25000"/>
                  </a:schemeClr>
                </a:solidFill>
                <a:latin typeface="Montserrat" pitchFamily="2" charset="77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MX" dirty="0"/>
              <a:t>Haz clic para modificar el estilo de título del patrón</a:t>
            </a:r>
            <a:endParaRPr lang="es-CR" dirty="0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485F05E-DE18-B9FD-540E-DA60915805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 b="0" i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98DC05-20F1-FA13-160A-ABD51631C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 b="0" i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911063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BFFC7714-287C-FACC-49BD-26B1415A43F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rcRect/>
          <a:stretch/>
        </p:blipFill>
        <p:spPr>
          <a:xfrm>
            <a:off x="1" y="1016"/>
            <a:ext cx="12190193" cy="6856984"/>
          </a:xfrm>
          <a:prstGeom prst="rect">
            <a:avLst/>
          </a:prstGeom>
        </p:spPr>
      </p:pic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4307279-D14B-E1FF-4088-F26F6355C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4600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 dirty="0"/>
              <a:t>HAZ CLIC PARA MODIFICAR EL ESTILO DE TÍTULO DEL PATRÓN</a:t>
            </a:r>
            <a:endParaRPr lang="es-CR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1688C7-846E-B367-5FA9-097AB9AB1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033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 dirty="0"/>
              <a:t>Haga clic para modificar los estilos de texto del patrón</a:t>
            </a:r>
          </a:p>
          <a:p>
            <a:pPr lvl="1"/>
            <a:r>
              <a:rPr lang="es-MX" dirty="0"/>
              <a:t>Segundo nivel</a:t>
            </a:r>
          </a:p>
          <a:p>
            <a:pPr lvl="2"/>
            <a:r>
              <a:rPr lang="es-MX" dirty="0"/>
              <a:t>Tercer nivel</a:t>
            </a:r>
          </a:p>
          <a:p>
            <a:pPr lvl="3"/>
            <a:r>
              <a:rPr lang="es-MX" dirty="0"/>
              <a:t>Cuarto nivel</a:t>
            </a:r>
          </a:p>
          <a:p>
            <a:pPr lvl="4"/>
            <a:r>
              <a:rPr lang="es-MX" dirty="0"/>
              <a:t>Quinto nivel</a:t>
            </a: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367647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>
              <a:lumMod val="75000"/>
              <a:lumOff val="25000"/>
            </a:schemeClr>
          </a:solidFill>
          <a:latin typeface="Montserrat" pitchFamily="2" charset="77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727272"/>
          </a:solidFill>
          <a:latin typeface="Helvetica" pitchFamily="2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727272"/>
          </a:solidFill>
          <a:latin typeface="Helvetica Light" panose="020B0403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727272"/>
          </a:solidFill>
          <a:latin typeface="Helvetica Light" panose="020B0403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727272"/>
          </a:solidFill>
          <a:latin typeface="Helvetica Light" panose="020B0403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727272"/>
          </a:solidFill>
          <a:latin typeface="Helvetica Light" panose="020B0403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A1E541-0DE6-91CC-4A30-C1C80B793E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EFCF8BD-29D4-6A14-F6E8-CF30453188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002746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F555CC10-D395-2650-56D1-3F4D63F09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1862C604-487B-E0F3-8A19-22F38EBBF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8302810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941695-1862-4c14-aa2e-bf7ca4405252">
      <Terms xmlns="http://schemas.microsoft.com/office/infopath/2007/PartnerControls"/>
    </lcf76f155ced4ddcb4097134ff3c332f>
    <TaxCatchAll xmlns="8c757e64-29bf-4650-aec7-86d883c7663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25BB3438AEE2E4DBC77CD91E44AE7E1" ma:contentTypeVersion="14" ma:contentTypeDescription="Crear nuevo documento." ma:contentTypeScope="" ma:versionID="b10ddf172af0c8ac2a2010f93617d3ba">
  <xsd:schema xmlns:xsd="http://www.w3.org/2001/XMLSchema" xmlns:xs="http://www.w3.org/2001/XMLSchema" xmlns:p="http://schemas.microsoft.com/office/2006/metadata/properties" xmlns:ns2="2d941695-1862-4c14-aa2e-bf7ca4405252" xmlns:ns3="8c757e64-29bf-4650-aec7-86d883c7663c" targetNamespace="http://schemas.microsoft.com/office/2006/metadata/properties" ma:root="true" ma:fieldsID="652dfe3fd5eacf3c68173e481bb0800c" ns2:_="" ns3:_="">
    <xsd:import namespace="2d941695-1862-4c14-aa2e-bf7ca4405252"/>
    <xsd:import namespace="8c757e64-29bf-4650-aec7-86d883c766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941695-1862-4c14-aa2e-bf7ca44052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fdf57247-a5b6-49ca-8fb7-ac56567dfe6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757e64-29bf-4650-aec7-86d883c7663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bc361b6-4683-4907-8577-4f3558a720dd}" ma:internalName="TaxCatchAll" ma:showField="CatchAllData" ma:web="8c757e64-29bf-4650-aec7-86d883c766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E26761D-CFC1-49E5-9914-C6C6CF2AC14D}">
  <ds:schemaRefs>
    <ds:schemaRef ds:uri="8c757e64-29bf-4650-aec7-86d883c7663c"/>
    <ds:schemaRef ds:uri="2d941695-1862-4c14-aa2e-bf7ca4405252"/>
    <ds:schemaRef ds:uri="http://purl.org/dc/terms/"/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429079DB-E77E-4534-B7FF-E332E690BD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495B33-CEE7-4FC8-BA5A-34D6F8F157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941695-1862-4c14-aa2e-bf7ca4405252"/>
    <ds:schemaRef ds:uri="8c757e64-29bf-4650-aec7-86d883c7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1</Words>
  <Application>Microsoft Macintosh PowerPoint</Application>
  <PresentationFormat>Panorámica</PresentationFormat>
  <Paragraphs>1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Aptos</vt:lpstr>
      <vt:lpstr>Arial</vt:lpstr>
      <vt:lpstr>Helvetica</vt:lpstr>
      <vt:lpstr>Helvetica Light</vt:lpstr>
      <vt:lpstr>Montserrat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Franciny González Coto</dc:creator>
  <cp:lastModifiedBy>Juan Pablo Arias Morales</cp:lastModifiedBy>
  <cp:revision>4</cp:revision>
  <dcterms:created xsi:type="dcterms:W3CDTF">2023-05-09T14:52:33Z</dcterms:created>
  <dcterms:modified xsi:type="dcterms:W3CDTF">2025-06-16T22:11:22Z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0x010100D25BB3438AEE2E4DBC77CD91E44AE7E1</vt:lpwstr>
  </property>
  <property fmtid="{D5CDD505-2E9C-101B-9397-08002B2CF9AE}" pid="3" name="MediaServiceImageTags">
    <vt:lpwstr/>
  </property>
</Properties>
</file>